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621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45477"/>
              </p:ext>
            </p:extLst>
          </p:nvPr>
        </p:nvGraphicFramePr>
        <p:xfrm>
          <a:off x="1143000" y="685800"/>
          <a:ext cx="9067800" cy="5695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344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7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тему: «</a:t>
                      </a:r>
                      <a:r>
                        <a:rPr lang="ru-RU" sz="1600" dirty="0">
                          <a:latin typeface="Times New Roman"/>
                          <a:cs typeface="Times New Roman"/>
                        </a:rPr>
                        <a:t>Разработка кулинарного сайта с рецептами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»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0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lang="ru-RU" sz="1600" spc="-6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600" spc="-25" dirty="0">
                          <a:latin typeface="Times New Roman"/>
                          <a:cs typeface="Times New Roman"/>
                        </a:rPr>
                        <a:t>студент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600" spc="-25" dirty="0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ИС-</a:t>
                      </a:r>
                      <a:r>
                        <a:rPr lang="ru-RU" sz="1600" spc="-25" dirty="0">
                          <a:latin typeface="Times New Roman"/>
                          <a:cs typeface="Times New Roman"/>
                        </a:rPr>
                        <a:t>23-2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600" spc="-20" dirty="0">
                          <a:latin typeface="Times New Roman"/>
                          <a:cs typeface="Times New Roman"/>
                        </a:rPr>
                        <a:t>Лукьянов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600" spc="-20" dirty="0"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lang="ru-RU" sz="1600" spc="-20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2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533527"/>
            <a:ext cx="6096000" cy="354789"/>
          </a:xfrm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b="1" dirty="0"/>
              <a:t>Актуальность</a:t>
            </a:r>
            <a:r>
              <a:rPr b="1" spc="-75" dirty="0"/>
              <a:t> </a:t>
            </a:r>
            <a:r>
              <a:rPr b="1"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7135" y="1395221"/>
            <a:ext cx="4636135" cy="2896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8900"/>
              </a:lnSpc>
              <a:spcBef>
                <a:spcPts val="120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AC199-09D6-44C5-A848-7E3D615AE4B7}"/>
              </a:ext>
            </a:extLst>
          </p:cNvPr>
          <p:cNvSpPr txBox="1"/>
          <p:nvPr/>
        </p:nvSpPr>
        <p:spPr>
          <a:xfrm>
            <a:off x="1270508" y="1295400"/>
            <a:ext cx="988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 кулинарные сайты остаются востребованными и актуальными по следующим причинам: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22A27A-C381-4218-A665-9848741D4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744" y="1781890"/>
            <a:ext cx="1030356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Рост интереса к домашней еде: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Всё больше людей стремятся готовить дома — это дешевле, полезнее и позволяет контролировать состав блюд.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Мода на ЗОЖ и правильное питание: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ищут рецепты здоровых блюд, вегетарианских альтернатив. Это делает кулинарные ресурсы особенно популярными среди молодёжи и активных людей.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Разнообразие вкусов и культур: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Людям интересны кухни разных народов мира. Сайт с простыми и понятными рецептами позволяет расширять гастрономический кругозор.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Недостаток времени у пользователей: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Быстрые и пошаговые рецепты помогают сэкономить время на планировании еды. Удобный интерфейс сайта ускоряет поиск нужных блюд.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Популярность кулинарного контента в интернете: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Миллионы пользователей смотрят кулинарные видео, читают блоги, сохраняют рецепты. Это стабильный тренд.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189101"/>
            <a:ext cx="6096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/>
              <a:t>Цель</a:t>
            </a:r>
            <a:r>
              <a:rPr b="1" spc="-40" dirty="0"/>
              <a:t> </a:t>
            </a:r>
            <a:r>
              <a:rPr b="1" dirty="0"/>
              <a:t>проекта</a:t>
            </a:r>
            <a:r>
              <a:rPr b="1" spc="-30" dirty="0"/>
              <a:t> </a:t>
            </a:r>
            <a:r>
              <a:rPr b="1" dirty="0">
                <a:latin typeface="Symbol"/>
                <a:cs typeface="Symbol"/>
              </a:rPr>
              <a:t></a:t>
            </a:r>
            <a:r>
              <a:rPr b="1" spc="-40" dirty="0"/>
              <a:t> </a:t>
            </a:r>
            <a:r>
              <a:rPr lang="ru-RU" b="1" spc="-40" dirty="0"/>
              <a:t>разработка сайта</a:t>
            </a:r>
            <a:r>
              <a:rPr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ru-RU" b="1" spc="-45" dirty="0"/>
              <a:t>для кулинарных рецептов</a:t>
            </a:r>
            <a:endParaRPr b="1" i="1" spc="-1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71600" y="1905000"/>
            <a:ext cx="9245092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Задачи</a:t>
            </a:r>
            <a:r>
              <a:rPr spc="-90" dirty="0"/>
              <a:t> </a:t>
            </a:r>
            <a:r>
              <a:rPr spc="-10" dirty="0"/>
              <a:t>проекта:</a:t>
            </a:r>
          </a:p>
          <a:p>
            <a:pPr marL="681355" indent="-285750">
              <a:lnSpc>
                <a:spcPct val="100000"/>
              </a:lnSpc>
              <a:buFont typeface="Wingdings"/>
              <a:buChar char=""/>
              <a:tabLst>
                <a:tab pos="681355" algn="l"/>
              </a:tabLst>
            </a:pPr>
            <a:r>
              <a:rPr lang="ru-RU" spc="-50" dirty="0">
                <a:latin typeface="Times New Roman"/>
                <a:cs typeface="Times New Roman"/>
              </a:rPr>
              <a:t>Проект соответствует основным принципам и стандартам UX/UI дизайна. </a:t>
            </a:r>
            <a:endParaRPr lang="en-US" spc="-50" dirty="0">
              <a:latin typeface="Times New Roman"/>
              <a:cs typeface="Times New Roman"/>
            </a:endParaRPr>
          </a:p>
          <a:p>
            <a:pPr marL="681355" indent="-285750">
              <a:lnSpc>
                <a:spcPct val="100000"/>
              </a:lnSpc>
              <a:buFont typeface="Wingdings"/>
              <a:buChar char=""/>
              <a:tabLst>
                <a:tab pos="681355" algn="l"/>
              </a:tabLst>
            </a:pPr>
            <a:r>
              <a:rPr lang="ru-RU" spc="-50" dirty="0">
                <a:latin typeface="Times New Roman"/>
                <a:cs typeface="Times New Roman"/>
              </a:rPr>
              <a:t>Код проекта хорошо структурирован, отформатирован и читабелен, документирован с</a:t>
            </a:r>
          </a:p>
          <a:p>
            <a:pPr marL="395605">
              <a:lnSpc>
                <a:spcPct val="100000"/>
              </a:lnSpc>
              <a:tabLst>
                <a:tab pos="681355" algn="l"/>
              </a:tabLst>
            </a:pPr>
            <a:r>
              <a:rPr lang="ru-RU" spc="-50" dirty="0">
                <a:latin typeface="Times New Roman"/>
                <a:cs typeface="Times New Roman"/>
              </a:rPr>
              <a:t>помощью комментариев, объясняющих логику и назначение ключевых частей кода</a:t>
            </a:r>
          </a:p>
          <a:p>
            <a:pPr marL="681355" indent="-28575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681355" algn="l"/>
              </a:tabLst>
            </a:pPr>
            <a:r>
              <a:rPr lang="ru-RU" spc="-50" dirty="0">
                <a:latin typeface="Times New Roman"/>
                <a:cs typeface="Times New Roman"/>
              </a:rPr>
              <a:t>Реализация UX дизайна в двух версиях, оба варианта адаптированы под различные</a:t>
            </a:r>
          </a:p>
          <a:p>
            <a:pPr marL="395605">
              <a:lnSpc>
                <a:spcPct val="100000"/>
              </a:lnSpc>
              <a:tabLst>
                <a:tab pos="681355" algn="l"/>
              </a:tabLst>
            </a:pPr>
            <a:r>
              <a:rPr lang="ru-RU" spc="-50" dirty="0">
                <a:latin typeface="Times New Roman"/>
                <a:cs typeface="Times New Roman"/>
              </a:rPr>
              <a:t>устройства и экраны.</a:t>
            </a:r>
          </a:p>
          <a:p>
            <a:pPr marL="681355" indent="-28575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681355" algn="l"/>
              </a:tabLst>
            </a:pPr>
            <a:r>
              <a:rPr lang="ru-RU" spc="-50" dirty="0"/>
              <a:t>Реализация динамического содержимого с использованием DHTML и JavaScript.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7918B-C0D5-4954-AE3D-E1FD7A5933AF}"/>
              </a:ext>
            </a:extLst>
          </p:cNvPr>
          <p:cNvSpPr txBox="1"/>
          <p:nvPr/>
        </p:nvSpPr>
        <p:spPr>
          <a:xfrm>
            <a:off x="4383031" y="601640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Соблюдение стандартов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UX/UI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483C18-7720-4E91-ABA4-BB50129D0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89" y="3121811"/>
            <a:ext cx="5627022" cy="2971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CD539-924B-4A2E-920D-611AE0F443EA}"/>
              </a:ext>
            </a:extLst>
          </p:cNvPr>
          <p:cNvSpPr txBox="1"/>
          <p:nvPr/>
        </p:nvSpPr>
        <p:spPr>
          <a:xfrm>
            <a:off x="1828801" y="1143000"/>
            <a:ext cx="8534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интуитивно понятен: навигация проста, основные действия доступны в один клик (например, кнопка «Перейти к рецептам»). Сайт адаптивный, с чёткой структурой и логичной навигацией — пользователь сразу понимает, где он находится и что можно сделать.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 единый стиль оформления: читаемые шрифты, контрастные цвета, гармоничная палитра. Элементы, такие как кнопки, меню и иконки, оформлены в одном визуальном стиле. Приятный фон с изображением еды усиливает тематическую атмосферу и визуальный интерес.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669B58-2AB5-440D-ABAB-D5DB1D4706A0}"/>
              </a:ext>
            </a:extLst>
          </p:cNvPr>
          <p:cNvSpPr txBox="1"/>
          <p:nvPr/>
        </p:nvSpPr>
        <p:spPr>
          <a:xfrm>
            <a:off x="5354451" y="838200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6B40E-42EC-4627-8B0E-3475FBF9F93D}"/>
              </a:ext>
            </a:extLst>
          </p:cNvPr>
          <p:cNvSpPr txBox="1"/>
          <p:nvPr/>
        </p:nvSpPr>
        <p:spPr>
          <a:xfrm>
            <a:off x="3761867" y="1447800"/>
            <a:ext cx="46682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Читабельный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Структурированный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Документированный с помощью комментариев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54C72-7672-40FC-B50C-D53E46EED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10233"/>
            <a:ext cx="4510493" cy="24765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AF15F6-7F9C-4292-8BB1-E0C55A9C3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25018"/>
            <a:ext cx="3549201" cy="33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3135B-9848-4620-AEB4-10C589784C01}"/>
              </a:ext>
            </a:extLst>
          </p:cNvPr>
          <p:cNvSpPr txBox="1"/>
          <p:nvPr/>
        </p:nvSpPr>
        <p:spPr>
          <a:xfrm>
            <a:off x="4748515" y="762000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230AA-EEB3-4DFF-AFA5-AF5C28781740}"/>
              </a:ext>
            </a:extLst>
          </p:cNvPr>
          <p:cNvSpPr txBox="1"/>
          <p:nvPr/>
        </p:nvSpPr>
        <p:spPr>
          <a:xfrm>
            <a:off x="1460266" y="1371600"/>
            <a:ext cx="9271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реализован в двух визуальных темах — светлой и тёмной, между которыми пользователь может свободно переключаться. Это обеспечивает комфортное восприятие контента в любых условиях освещения.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также полностью адаптивен: дизайн корректно отображается на экранах с шириной от 320 пикселей до 2648 пикселей, включая смартфоны, планшеты, ноутбуки и мониторы с высоким разрешением. Интерфейс сохраняет удобство использования и читаемость на всех устройствах.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B5456-2729-4503-9D64-14E03B230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65837"/>
            <a:ext cx="1600200" cy="29269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C954D8-E433-445F-AE48-A644BC79A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06" y="3406269"/>
            <a:ext cx="3886200" cy="29076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173EEC-505D-4EB1-8F32-D9A650F7B2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12" y="3453790"/>
            <a:ext cx="3742838" cy="28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0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94EF6B-54D5-4083-8F0D-A0659C7779E2}"/>
              </a:ext>
            </a:extLst>
          </p:cNvPr>
          <p:cNvSpPr txBox="1"/>
          <p:nvPr/>
        </p:nvSpPr>
        <p:spPr>
          <a:xfrm>
            <a:off x="4271622" y="914400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DHTML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EBBEC7-C1C0-44FB-96C7-9507435C5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82341"/>
            <a:ext cx="86868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Все кнопки и ссылки имеют плавные CSS-анимации при наведении (DHTML).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главной странице реализован интерактивный слайдер с использованием JavaScript.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Адаптивное меню навигации: при ширине экрана &lt; 1024px отображается в виде бургер-меню.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рецептов и статей реализованы как динамически обновляемые блоки: содержимое подгружается через JavaScript по идентификатору.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Добавлены диаграммы, созданные с помощью библиотеки Chart.js.</a:t>
            </a:r>
          </a:p>
        </p:txBody>
      </p:sp>
    </p:spTree>
    <p:extLst>
      <p:ext uri="{BB962C8B-B14F-4D97-AF65-F5344CB8AC3E}">
        <p14:creationId xmlns:p14="http://schemas.microsoft.com/office/powerpoint/2010/main" val="74290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8200" y="762000"/>
            <a:ext cx="2895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chemeClr val="tx1"/>
                </a:solidFill>
                <a:latin typeface="Times New Roman"/>
                <a:cs typeface="Times New Roman"/>
              </a:rPr>
              <a:t>QR</a:t>
            </a:r>
            <a:r>
              <a:rPr sz="2000" b="1" spc="-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tx1"/>
                </a:solidFill>
                <a:latin typeface="Times New Roman"/>
                <a:cs typeface="Times New Roman"/>
              </a:rPr>
              <a:t>код</a:t>
            </a:r>
            <a:r>
              <a:rPr sz="2000" b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sz="2000" b="1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публикацию</a:t>
            </a:r>
            <a:endParaRPr sz="2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31C57-BE3A-49F4-8E26-F60E7A64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371600"/>
            <a:ext cx="3581400" cy="358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509</Words>
  <Application>Microsoft Office PowerPoint</Application>
  <PresentationFormat>Широкоэкранный</PresentationFormat>
  <Paragraphs>55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Актуальность проекта</vt:lpstr>
      <vt:lpstr>Цель проекта  разработка сайта для кулинарных рецептов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dudil adminich</cp:lastModifiedBy>
  <cp:revision>19</cp:revision>
  <dcterms:created xsi:type="dcterms:W3CDTF">2025-05-15T17:23:11Z</dcterms:created>
  <dcterms:modified xsi:type="dcterms:W3CDTF">2025-05-16T09:43:02Z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2025-05-15T00:00:00Z</vt:filetime>
  </property>
  <property fmtid="{D5CDD505-2E9C-101B-9397-08002B2CF9AE}" pid="5" name="Producer">
    <vt:lpwstr>Microsoft® PowerPoint® 2016</vt:lpwstr>
  </property>
</Properties>
</file>